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5"/>
  </p:notesMasterIdLst>
  <p:handoutMasterIdLst>
    <p:handoutMasterId r:id="rId26"/>
  </p:handoutMasterIdLst>
  <p:sldIdLst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86" r:id="rId17"/>
    <p:sldId id="279" r:id="rId18"/>
    <p:sldId id="280" r:id="rId19"/>
    <p:sldId id="281" r:id="rId20"/>
    <p:sldId id="282" r:id="rId21"/>
    <p:sldId id="283" r:id="rId22"/>
    <p:sldId id="285" r:id="rId23"/>
    <p:sldId id="284" r:id="rId24"/>
  </p:sldIdLst>
  <p:sldSz cx="12188825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9FC5"/>
    <a:srgbClr val="2D4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29" autoAdjust="0"/>
  </p:normalViewPr>
  <p:slideViewPr>
    <p:cSldViewPr showGuides="1">
      <p:cViewPr varScale="1">
        <p:scale>
          <a:sx n="86" d="100"/>
          <a:sy n="86" d="100"/>
        </p:scale>
        <p:origin x="442" y="58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1950" y="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1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739FF845-BB4A-479D-8C06-522C1DBAB2F9}" type="datetimeFigureOut">
              <a:rPr lang="en-US"/>
              <a:t>5/24/2018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C4FD142E-5B44-489E-8F73-9E67242E680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1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1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5/24/2018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86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17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55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16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95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2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91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33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0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6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58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694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67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07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89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66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6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1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81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2" y="4724400"/>
            <a:ext cx="9144001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Equ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Vertic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5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1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8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3212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2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8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e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3214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85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66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1218895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57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70088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37411" y="1600200"/>
            <a:ext cx="4343402" cy="3733800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/>
              <a:t>Click to enter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7411" y="5562600"/>
            <a:ext cx="4343401" cy="76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8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7411" y="533400"/>
            <a:ext cx="4343402" cy="838200"/>
          </a:xfrm>
        </p:spPr>
        <p:txBody>
          <a:bodyPr anchor="ctr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b="0" baseline="0">
                <a:solidFill>
                  <a:schemeClr val="accent2"/>
                </a:solidFill>
              </a:defRPr>
            </a:lvl1pPr>
            <a:lvl2pPr marL="0" indent="0" algn="r">
              <a:buNone/>
              <a:defRPr sz="5400" b="0" baseline="0">
                <a:solidFill>
                  <a:schemeClr val="bg1"/>
                </a:solidFill>
              </a:defRPr>
            </a:lvl2pPr>
            <a:lvl3pPr marL="0" indent="0" algn="r">
              <a:buNone/>
              <a:defRPr sz="5400" b="0" baseline="0">
                <a:solidFill>
                  <a:schemeClr val="bg1"/>
                </a:solidFill>
              </a:defRPr>
            </a:lvl3pPr>
            <a:lvl4pPr marL="0" indent="0" algn="r">
              <a:buNone/>
              <a:defRPr sz="5400" b="0" baseline="0">
                <a:solidFill>
                  <a:schemeClr val="bg1"/>
                </a:solidFill>
              </a:defRPr>
            </a:lvl4pPr>
            <a:lvl5pPr marL="0" indent="0" algn="r">
              <a:buNone/>
              <a:defRPr sz="5400" b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/>
              <a:t>Year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72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514600"/>
            <a:ext cx="9144000" cy="28956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257300"/>
            <a:ext cx="9144000" cy="1143000"/>
          </a:xfrm>
        </p:spPr>
        <p:txBody>
          <a:bodyPr anchor="t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2" y="1828800"/>
            <a:ext cx="4419599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4" y="1828800"/>
            <a:ext cx="441960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5/24/2018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5/24/2018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5/24/2018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5/24/2018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1613" y="762000"/>
            <a:ext cx="5029200" cy="26670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2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795" y="609600"/>
            <a:ext cx="5473580" cy="5638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 baseline="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1613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5/24/2018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604653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1614" y="762000"/>
            <a:ext cx="5029200" cy="26670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1614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524001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5/24/2018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661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661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5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3213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Left Four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164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ight Four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93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0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8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Pictur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8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Pictur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0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9144002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0812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/>
              <a:pPr/>
              <a:t>5/24/2018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99612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8" r:id="rId3"/>
    <p:sldLayoutId id="2147483669" r:id="rId4"/>
    <p:sldLayoutId id="2147483670" r:id="rId5"/>
    <p:sldLayoutId id="2147483663" r:id="rId6"/>
    <p:sldLayoutId id="2147483667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65" r:id="rId14"/>
    <p:sldLayoutId id="2147483677" r:id="rId15"/>
    <p:sldLayoutId id="2147483664" r:id="rId16"/>
    <p:sldLayoutId id="2147483678" r:id="rId17"/>
    <p:sldLayoutId id="2147483679" r:id="rId18"/>
    <p:sldLayoutId id="2147483662" r:id="rId19"/>
    <p:sldLayoutId id="2147483650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04088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976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79576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26464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55064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01952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Patrick </a:t>
            </a:r>
            <a:br>
              <a:rPr lang="en-US" cap="small" dirty="0" smtClean="0"/>
            </a:br>
            <a:r>
              <a:rPr lang="en-US" cap="small" dirty="0" smtClean="0"/>
              <a:t>Akes</a:t>
            </a:r>
            <a:br>
              <a:rPr lang="en-US" cap="small" dirty="0" smtClean="0"/>
            </a:br>
            <a:r>
              <a:rPr lang="en-US" sz="3100" cap="small" dirty="0" smtClean="0"/>
              <a:t>Grimes-Akes Family </a:t>
            </a:r>
            <a:br>
              <a:rPr lang="en-US" sz="3100" cap="small" dirty="0" smtClean="0"/>
            </a:br>
            <a:r>
              <a:rPr lang="en-US" sz="3100" cap="small" dirty="0" smtClean="0"/>
              <a:t>Funeral Home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" t="10542" r="-3674" b="26211"/>
          <a:stretch/>
        </p:blipFill>
        <p:spPr>
          <a:xfrm>
            <a:off x="0" y="457200"/>
            <a:ext cx="6418864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Dr. Sam</a:t>
            </a:r>
            <a:br>
              <a:rPr lang="en-US" cap="small" dirty="0" smtClean="0"/>
            </a:br>
            <a:r>
              <a:rPr lang="en-US" cap="small" dirty="0" smtClean="0"/>
              <a:t>Lee</a:t>
            </a:r>
            <a:br>
              <a:rPr lang="en-US" cap="small" dirty="0" smtClean="0"/>
            </a:br>
            <a:r>
              <a:rPr lang="en-US" sz="3100" cap="small" dirty="0" smtClean="0"/>
              <a:t>Norco College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0872" r="-23" b="35492"/>
          <a:stretch/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Gina</a:t>
            </a:r>
            <a:br>
              <a:rPr lang="en-US" cap="small" dirty="0" smtClean="0"/>
            </a:br>
            <a:r>
              <a:rPr lang="en-US" cap="small" dirty="0" smtClean="0"/>
              <a:t>McGough</a:t>
            </a:r>
            <a:br>
              <a:rPr lang="en-US" cap="small" dirty="0" smtClean="0"/>
            </a:br>
            <a:r>
              <a:rPr lang="en-US" sz="3100" cap="small" dirty="0" smtClean="0"/>
              <a:t>City of Corona, </a:t>
            </a:r>
            <a:br>
              <a:rPr lang="en-US" sz="3100" cap="small" dirty="0" smtClean="0"/>
            </a:br>
            <a:r>
              <a:rPr lang="en-US" sz="3100" cap="small" dirty="0" smtClean="0"/>
              <a:t>Fire Department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0147" r="-23" b="36217"/>
          <a:stretch/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Socorro</a:t>
            </a:r>
            <a:br>
              <a:rPr lang="en-US" cap="small" dirty="0" smtClean="0"/>
            </a:br>
            <a:r>
              <a:rPr lang="en-US" cap="small" dirty="0" smtClean="0"/>
              <a:t>McMaugh</a:t>
            </a:r>
            <a:br>
              <a:rPr lang="en-US" cap="small" dirty="0" smtClean="0"/>
            </a:br>
            <a:r>
              <a:rPr lang="en-US" sz="3100" cap="small" dirty="0" smtClean="0"/>
              <a:t>Kaiser Permanente 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0147" r="-23" b="36217"/>
          <a:stretch/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Jami</a:t>
            </a:r>
            <a:br>
              <a:rPr lang="en-US" cap="small" dirty="0" smtClean="0"/>
            </a:br>
            <a:r>
              <a:rPr lang="en-US" cap="small" dirty="0" smtClean="0"/>
              <a:t>Merchant</a:t>
            </a:r>
            <a:br>
              <a:rPr lang="en-US" cap="small" dirty="0" smtClean="0"/>
            </a:br>
            <a:r>
              <a:rPr lang="en-US" sz="3100" cap="small" dirty="0" smtClean="0"/>
              <a:t>Optimum Group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2322" r="-23" b="34042"/>
          <a:stretch/>
        </p:blipFill>
        <p:spPr/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Katie </a:t>
            </a:r>
            <a:br>
              <a:rPr lang="en-US" cap="small" dirty="0" smtClean="0"/>
            </a:br>
            <a:r>
              <a:rPr lang="en-US" cap="small" dirty="0" smtClean="0"/>
              <a:t>Moore</a:t>
            </a:r>
            <a:br>
              <a:rPr lang="en-US" cap="small" dirty="0" smtClean="0"/>
            </a:br>
            <a:r>
              <a:rPr lang="en-US" sz="3100" cap="small" dirty="0" smtClean="0"/>
              <a:t>ABC </a:t>
            </a:r>
            <a:r>
              <a:rPr lang="en-US" sz="3100" cap="small" dirty="0" smtClean="0"/>
              <a:t>Hopes, Inc.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7973" r="-23" b="38391"/>
          <a:stretch/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0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Jason </a:t>
            </a:r>
            <a:br>
              <a:rPr lang="en-US" cap="small" dirty="0" smtClean="0"/>
            </a:br>
            <a:r>
              <a:rPr lang="en-US" cap="small" dirty="0" smtClean="0"/>
              <a:t>Patison</a:t>
            </a:r>
            <a:br>
              <a:rPr lang="en-US" cap="small" dirty="0" smtClean="0"/>
            </a:br>
            <a:r>
              <a:rPr lang="en-US" sz="3100" cap="small" dirty="0" smtClean="0"/>
              <a:t>Lucas Oil Products, Inc</a:t>
            </a:r>
            <a:r>
              <a:rPr lang="en-US" sz="3100" cap="small" dirty="0" smtClean="0"/>
              <a:t>. / MAVTV 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3046" r="-23" b="33318"/>
          <a:stretch/>
        </p:blipFill>
        <p:spPr/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7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Jim</a:t>
            </a:r>
            <a:br>
              <a:rPr lang="en-US" cap="small" dirty="0" smtClean="0"/>
            </a:br>
            <a:r>
              <a:rPr lang="en-US" cap="small" dirty="0" smtClean="0"/>
              <a:t>Reeves</a:t>
            </a:r>
            <a:br>
              <a:rPr lang="en-US" cap="small" dirty="0" smtClean="0"/>
            </a:br>
            <a:r>
              <a:rPr lang="en-US" sz="3100" cap="small" dirty="0" smtClean="0"/>
              <a:t>Norco College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0872" r="-23" b="35492"/>
          <a:stretch/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6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small" dirty="0" smtClean="0"/>
              <a:t>Dr. John Pablo</a:t>
            </a:r>
            <a:br>
              <a:rPr lang="en-US" cap="small" dirty="0" smtClean="0"/>
            </a:br>
            <a:r>
              <a:rPr lang="en-US" cap="small" dirty="0" smtClean="0"/>
              <a:t>Sanchez</a:t>
            </a:r>
            <a:br>
              <a:rPr lang="en-US" cap="small" dirty="0" smtClean="0"/>
            </a:br>
            <a:r>
              <a:rPr lang="en-US" sz="3100" cap="small" dirty="0" smtClean="0"/>
              <a:t>Corona-Norco Unified </a:t>
            </a:r>
            <a:br>
              <a:rPr lang="en-US" sz="3100" cap="small" dirty="0" smtClean="0"/>
            </a:br>
            <a:r>
              <a:rPr lang="en-US" sz="3100" cap="small" dirty="0" smtClean="0"/>
              <a:t>School District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2322" r="-23" b="34042"/>
          <a:stretch/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5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Luis</a:t>
            </a:r>
            <a:br>
              <a:rPr lang="en-US" cap="small" dirty="0" smtClean="0"/>
            </a:br>
            <a:r>
              <a:rPr lang="en-US" cap="small" dirty="0" smtClean="0"/>
              <a:t>Santos</a:t>
            </a:r>
            <a:br>
              <a:rPr lang="en-US" cap="small" dirty="0" smtClean="0"/>
            </a:br>
            <a:r>
              <a:rPr lang="en-US" sz="3100" cap="small" dirty="0" smtClean="0"/>
              <a:t>Cracked Screens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2322" r="-23" b="34042"/>
          <a:stretch/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7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Liane</a:t>
            </a:r>
            <a:br>
              <a:rPr lang="en-US" cap="small" dirty="0" smtClean="0"/>
            </a:br>
            <a:r>
              <a:rPr lang="en-US" cap="small" dirty="0" smtClean="0"/>
              <a:t>Thomas</a:t>
            </a:r>
            <a:br>
              <a:rPr lang="en-US" cap="small" dirty="0" smtClean="0"/>
            </a:br>
            <a:r>
              <a:rPr lang="en-US" sz="3100" cap="small" dirty="0" err="1" smtClean="0"/>
              <a:t>Thomas</a:t>
            </a:r>
            <a:r>
              <a:rPr lang="en-US" sz="3100" cap="small" dirty="0" smtClean="0"/>
              <a:t> Realty Group, Inc.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0872" r="-23" b="35492"/>
          <a:stretch/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7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Glen</a:t>
            </a:r>
            <a:br>
              <a:rPr lang="en-US" cap="small" dirty="0" smtClean="0"/>
            </a:br>
            <a:r>
              <a:rPr lang="en-US" cap="small" dirty="0" smtClean="0"/>
              <a:t>Allen</a:t>
            </a:r>
            <a:br>
              <a:rPr lang="en-US" cap="small" dirty="0" smtClean="0"/>
            </a:br>
            <a:r>
              <a:rPr lang="en-US" sz="3100" cap="small" dirty="0" smtClean="0"/>
              <a:t>State Farm Insurance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smtClean="0">
                <a:solidFill>
                  <a:srgbClr val="759FC5"/>
                </a:solidFill>
              </a:rPr>
              <a:t>2017-2018</a:t>
            </a:r>
            <a:endParaRPr lang="en-US" dirty="0" smtClean="0">
              <a:solidFill>
                <a:srgbClr val="759FC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8698" r="-23" b="37666"/>
          <a:stretch/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Ellie </a:t>
            </a:r>
            <a:br>
              <a:rPr lang="en-US" cap="small" dirty="0" smtClean="0"/>
            </a:br>
            <a:r>
              <a:rPr lang="en-US" cap="small" dirty="0" smtClean="0"/>
              <a:t>Van </a:t>
            </a:r>
            <a:r>
              <a:rPr lang="en-US" cap="small" dirty="0" err="1" smtClean="0"/>
              <a:t>Doornum</a:t>
            </a:r>
            <a:r>
              <a:rPr lang="en-US" cap="small" dirty="0" smtClean="0"/>
              <a:t/>
            </a:r>
            <a:br>
              <a:rPr lang="en-US" cap="small" dirty="0" smtClean="0"/>
            </a:br>
            <a:r>
              <a:rPr lang="en-US" sz="3100" cap="small" dirty="0" smtClean="0"/>
              <a:t>Admin Ellie, Inc. 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9423" r="-23" b="36941"/>
          <a:stretch/>
        </p:blipFill>
        <p:spPr/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3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Anthony</a:t>
            </a:r>
            <a:r>
              <a:rPr lang="en-US" cap="small" dirty="0" smtClean="0"/>
              <a:t/>
            </a:r>
            <a:br>
              <a:rPr lang="en-US" cap="small" dirty="0" smtClean="0"/>
            </a:br>
            <a:r>
              <a:rPr lang="en-US" cap="small" dirty="0" err="1" smtClean="0"/>
              <a:t>Warnecke</a:t>
            </a:r>
            <a:r>
              <a:rPr lang="en-US" cap="small" dirty="0" smtClean="0"/>
              <a:t/>
            </a:r>
            <a:br>
              <a:rPr lang="en-US" cap="small" dirty="0" smtClean="0"/>
            </a:br>
            <a:r>
              <a:rPr lang="en-US" sz="3100" cap="small" dirty="0" smtClean="0"/>
              <a:t>Corona-Norco Unified School District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  <a:endParaRPr lang="en-US" dirty="0" smtClean="0">
              <a:solidFill>
                <a:srgbClr val="759FC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0872" r="-23" b="35492"/>
          <a:stretch/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small" dirty="0" smtClean="0"/>
              <a:t/>
            </a:r>
            <a:br>
              <a:rPr lang="en-US" cap="small" dirty="0" smtClean="0"/>
            </a:br>
            <a:r>
              <a:rPr lang="en-US" cap="small" dirty="0" smtClean="0"/>
              <a:t>Dr. Monica Green</a:t>
            </a:r>
            <a:br>
              <a:rPr lang="en-US" cap="small" dirty="0" smtClean="0"/>
            </a:br>
            <a:r>
              <a:rPr lang="en-US" sz="3100" cap="small" dirty="0" smtClean="0"/>
              <a:t>ELR Chairperson</a:t>
            </a:r>
            <a:br>
              <a:rPr lang="en-US" sz="3100" cap="small" dirty="0" smtClean="0"/>
            </a:br>
            <a:r>
              <a:rPr lang="en-US" sz="3100" cap="small" dirty="0" smtClean="0"/>
              <a:t>Norco College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780212" y="8153400"/>
            <a:ext cx="5125962" cy="838200"/>
          </a:xfrm>
        </p:spPr>
        <p:txBody>
          <a:bodyPr/>
          <a:lstStyle/>
          <a:p>
            <a:pPr algn="ctr"/>
            <a:endParaRPr lang="en-US" dirty="0" smtClean="0">
              <a:solidFill>
                <a:srgbClr val="759FC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205" y="5791200"/>
            <a:ext cx="1997227" cy="880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2322" r="-23" b="34042"/>
          <a:stretch/>
        </p:blipFill>
        <p:spPr/>
      </p:pic>
    </p:spTree>
    <p:extLst>
      <p:ext uri="{BB962C8B-B14F-4D97-AF65-F5344CB8AC3E}">
        <p14:creationId xmlns:p14="http://schemas.microsoft.com/office/powerpoint/2010/main" val="310295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Jamie </a:t>
            </a:r>
            <a:r>
              <a:rPr lang="en-US" cap="small" dirty="0"/>
              <a:t/>
            </a:r>
            <a:br>
              <a:rPr lang="en-US" cap="small" dirty="0"/>
            </a:br>
            <a:r>
              <a:rPr lang="en-US" cap="small" dirty="0" smtClean="0"/>
              <a:t>Ball</a:t>
            </a:r>
            <a:br>
              <a:rPr lang="en-US" cap="small" dirty="0" smtClean="0"/>
            </a:br>
            <a:r>
              <a:rPr lang="en-US" sz="3100" cap="small" dirty="0" smtClean="0"/>
              <a:t>Norco </a:t>
            </a:r>
            <a:r>
              <a:rPr lang="en-US" sz="3100" cap="small" dirty="0" smtClean="0"/>
              <a:t>Area Chamber of Commerce &amp; Visitors Center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3046" r="-23" b="33318"/>
          <a:stretch/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err="1" smtClean="0"/>
              <a:t>Ceta</a:t>
            </a:r>
            <a:r>
              <a:rPr lang="en-US" cap="small" dirty="0" smtClean="0"/>
              <a:t/>
            </a:r>
            <a:br>
              <a:rPr lang="en-US" cap="small" dirty="0" smtClean="0"/>
            </a:br>
            <a:r>
              <a:rPr lang="en-US" cap="small" dirty="0" err="1" smtClean="0"/>
              <a:t>Benvegnu</a:t>
            </a:r>
            <a:r>
              <a:rPr lang="en-US" cap="small" dirty="0" smtClean="0"/>
              <a:t/>
            </a:r>
            <a:br>
              <a:rPr lang="en-US" cap="small" dirty="0" smtClean="0"/>
            </a:br>
            <a:r>
              <a:rPr lang="en-US" sz="3100" cap="small" dirty="0" smtClean="0"/>
              <a:t>Riverside Medical Clinic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5799" r="-23" b="40565"/>
          <a:stretch/>
        </p:blipFill>
        <p:spPr/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Eleni</a:t>
            </a:r>
            <a:br>
              <a:rPr lang="en-US" cap="small" dirty="0" smtClean="0"/>
            </a:br>
            <a:r>
              <a:rPr lang="en-US" cap="small" dirty="0" smtClean="0"/>
              <a:t>Christianson</a:t>
            </a:r>
            <a:br>
              <a:rPr lang="en-US" cap="small" dirty="0" smtClean="0"/>
            </a:br>
            <a:r>
              <a:rPr lang="en-US" sz="3100" cap="small" dirty="0" smtClean="0"/>
              <a:t>Kana Pipeline, Inc. 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0147" r="-23" b="36217"/>
          <a:stretch/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4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Cheri</a:t>
            </a:r>
            <a:br>
              <a:rPr lang="en-US" cap="small" dirty="0" smtClean="0"/>
            </a:br>
            <a:r>
              <a:rPr lang="en-US" cap="small" dirty="0" smtClean="0"/>
              <a:t>Crutcher</a:t>
            </a:r>
            <a:br>
              <a:rPr lang="en-US" cap="small" dirty="0" smtClean="0"/>
            </a:br>
            <a:r>
              <a:rPr lang="en-US" sz="3100" cap="small" dirty="0" smtClean="0"/>
              <a:t>Riverside Community Hospital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0147" r="-23" b="36217"/>
          <a:stretch/>
        </p:blipFill>
        <p:spPr/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Lorena</a:t>
            </a:r>
            <a:br>
              <a:rPr lang="en-US" cap="small" dirty="0" smtClean="0"/>
            </a:br>
            <a:r>
              <a:rPr lang="en-US" cap="small" dirty="0" smtClean="0"/>
              <a:t>Gomez</a:t>
            </a:r>
            <a:br>
              <a:rPr lang="en-US" cap="small" dirty="0" smtClean="0"/>
            </a:br>
            <a:r>
              <a:rPr lang="en-US" sz="3100" cap="small" dirty="0" smtClean="0"/>
              <a:t>Corona-Norco </a:t>
            </a:r>
            <a:br>
              <a:rPr lang="en-US" sz="3100" cap="small" dirty="0" smtClean="0"/>
            </a:br>
            <a:r>
              <a:rPr lang="en-US" sz="3100" cap="small" dirty="0" smtClean="0"/>
              <a:t>Family YMCA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7973" r="-23" b="38391"/>
          <a:stretch/>
        </p:blipFill>
        <p:spPr/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7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Derek</a:t>
            </a:r>
            <a:br>
              <a:rPr lang="en-US" cap="small" dirty="0" smtClean="0"/>
            </a:br>
            <a:r>
              <a:rPr lang="en-US" cap="small" dirty="0" smtClean="0"/>
              <a:t>Gutierrez</a:t>
            </a:r>
            <a:br>
              <a:rPr lang="en-US" cap="small" dirty="0" smtClean="0"/>
            </a:br>
            <a:r>
              <a:rPr lang="en-US" sz="3100" cap="small" dirty="0" smtClean="0"/>
              <a:t>Authority Mortgage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1597" r="-23" b="34767"/>
          <a:stretch/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0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25470" y="1828800"/>
            <a:ext cx="5142619" cy="2713193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M. Randall</a:t>
            </a:r>
            <a:r>
              <a:rPr lang="en-US" cap="small" dirty="0" smtClean="0"/>
              <a:t/>
            </a:r>
            <a:br>
              <a:rPr lang="en-US" cap="small" dirty="0" smtClean="0"/>
            </a:br>
            <a:r>
              <a:rPr lang="en-US" cap="small" dirty="0" smtClean="0"/>
              <a:t>Jones</a:t>
            </a:r>
            <a:br>
              <a:rPr lang="en-US" cap="small" dirty="0" smtClean="0"/>
            </a:br>
            <a:r>
              <a:rPr lang="en-US" sz="3100" cap="small" dirty="0" smtClean="0"/>
              <a:t>Elite Global Business Consulting Services</a:t>
            </a:r>
            <a:endParaRPr lang="en-US" cap="smal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025470" y="4958366"/>
            <a:ext cx="5125962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59FC5"/>
                </a:solidFill>
              </a:rPr>
              <a:t>2017-2018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17" y="166459"/>
            <a:ext cx="1484820" cy="1389736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3046" r="-23" b="33318"/>
          <a:stretch/>
        </p:blipFill>
        <p:spPr/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796566"/>
            <a:ext cx="1997227" cy="8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3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uation Album 16x9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9C8F2D3-14B3-419F-90A1-087E04E0E8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71</Words>
  <Application>Microsoft Office PowerPoint</Application>
  <PresentationFormat>Custom</PresentationFormat>
  <Paragraphs>65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Cambria</vt:lpstr>
      <vt:lpstr>Graduation Album 16x9</vt:lpstr>
      <vt:lpstr>Patrick  Akes Grimes-Akes Family  Funeral Home</vt:lpstr>
      <vt:lpstr>Glen Allen State Farm Insurance</vt:lpstr>
      <vt:lpstr>Jamie  Ball Norco Area Chamber of Commerce &amp; Visitors Center</vt:lpstr>
      <vt:lpstr>Ceta Benvegnu Riverside Medical Clinic</vt:lpstr>
      <vt:lpstr>Eleni Christianson Kana Pipeline, Inc. </vt:lpstr>
      <vt:lpstr>Cheri Crutcher Riverside Community Hospital</vt:lpstr>
      <vt:lpstr>Lorena Gomez Corona-Norco  Family YMCA</vt:lpstr>
      <vt:lpstr>Derek Gutierrez Authority Mortgage</vt:lpstr>
      <vt:lpstr>M. Randall Jones Elite Global Business Consulting Services</vt:lpstr>
      <vt:lpstr>Dr. Sam Lee Norco College</vt:lpstr>
      <vt:lpstr>Gina McGough City of Corona,  Fire Department</vt:lpstr>
      <vt:lpstr>Socorro McMaugh Kaiser Permanente </vt:lpstr>
      <vt:lpstr>Jami Merchant Optimum Group</vt:lpstr>
      <vt:lpstr>Katie  Moore ABC Hopes, Inc.</vt:lpstr>
      <vt:lpstr>Jason  Patison Lucas Oil Products, Inc. / MAVTV </vt:lpstr>
      <vt:lpstr>Jim Reeves Norco College</vt:lpstr>
      <vt:lpstr>Dr. John Pablo Sanchez Corona-Norco Unified  School District</vt:lpstr>
      <vt:lpstr>Luis Santos Cracked Screens</vt:lpstr>
      <vt:lpstr>Liane Thomas Thomas Realty Group, Inc.</vt:lpstr>
      <vt:lpstr>Ellie  Van Doornum Admin Ellie, Inc. </vt:lpstr>
      <vt:lpstr>Anthony Warnecke Corona-Norco Unified School District</vt:lpstr>
      <vt:lpstr> Dr. Monica Green ELR Chairperson Norco College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2017-05-25T16:43:22Z</dcterms:created>
  <dcterms:modified xsi:type="dcterms:W3CDTF">2018-05-24T16:38:31Z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</Properties>
</file>