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4" r:id="rId2"/>
    <p:sldId id="271" r:id="rId3"/>
    <p:sldId id="272" r:id="rId4"/>
    <p:sldId id="281" r:id="rId5"/>
    <p:sldId id="282" r:id="rId6"/>
    <p:sldId id="283" r:id="rId7"/>
    <p:sldId id="284" r:id="rId8"/>
    <p:sldId id="285" r:id="rId9"/>
    <p:sldId id="28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C523-9981-466F-AC5A-8C532C52BA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2A2D-962E-41AC-A798-A900CE5B6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47C-7E1E-4D64-9730-A73E1C668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7125C-C0D2-4F28-80D3-5F711A091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2398-9E6D-45EF-AC32-B23D4C7F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AD7A-79BF-42E6-B81C-96BE9878DD21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7DB15-E857-411F-97FC-6B228A82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2C91-DA8A-4AF6-B55C-76D4E173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1F6D-D614-4874-B284-8BCD47BF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AB6E4-DD2F-4E91-BC2A-3889F67C0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2DAF-E2E0-4842-8EDC-7AA15B59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8B52-5A7C-46C1-982F-3B501584B007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9C26-E928-417A-8F2E-F8B50E6B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4A657-DDE5-4838-9378-06B220DE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274CF-FD52-4E3C-AE43-DF273C4D1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5AAD8-79A0-4FC2-A60A-74B0E51B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297C-36C2-4E80-BE46-23FD1889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D970-97B2-49A9-A18C-5CE1068A2E01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C233-80CC-43C0-95FE-85773FCF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75D-6240-4DD0-BC87-8CAAA267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896E-6499-4960-808D-EDE2E728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7873-D63D-43EA-83F3-E93CB6F2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819E-2FFB-4060-B621-A5E76342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589A-45D1-4461-A63A-8DCF836961BA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A471-650E-45BF-8F5C-B07D28B1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EA2A-95B1-404D-9B12-2F8EB256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C15-CAF8-411A-981E-6B506483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4C27-385A-41D7-9A34-21782A64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A947-F7EB-4589-9238-F1094254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7EC5-6AB6-4C44-8769-E0B1E658FBE0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B906-2DFE-457B-AADE-40A8EA65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EF77-A6F3-4EC5-B452-A0C036DF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1F5D-4CA4-432D-BD2B-D3746C52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62EC-8692-4981-A82D-5D202A414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E66B8-3CEC-4D5D-B9AD-49A759C44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47A96-2066-4E59-A5F2-EF223B21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764-2757-4137-BA1E-A0733B7C15C1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AF0FE-1D04-4F15-90FF-50EED8FE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36F71-5E9B-48CA-AE21-4E7FD2BF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D754-03CB-4695-8915-78AFD62A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2C3D2-54E4-4E17-90A9-1C0A9012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48FFF-E6D8-4585-B70A-6B37F1EC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361D6-6F37-434E-A5F6-EDA3B47A5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B36A8-1B4B-4FC1-A289-93471D2E8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384A7-13D2-4315-8A55-038E644E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5B9C-5643-4129-A0E6-C1A1308E5C8C}" type="datetime1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C5400-85A3-4312-8933-1789DDFB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46591-A3BC-488A-ABD5-B1709844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9484-3982-4252-B2FF-486D0D1A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0DAAD-94A5-4B0E-9EB0-0466EED7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E4D-492B-4413-8F94-DC7DD001EB84}" type="datetime1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69C9A-BC45-4532-AE66-6D990C57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B15A7-1FA6-403D-9624-F398493C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5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4B020-64A5-42FA-BE6D-928E542D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4971-8395-40E7-AC0C-0967180C1328}" type="datetime1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9B50B-17E5-42F3-B0A5-593126A2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6349-A52A-4764-B585-06A74B24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CF50-D41A-4D8C-B8C0-85BB0C9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1136-3F46-42BC-B88D-A772F9D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6478C-413F-4F67-ABC4-17B360302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E44B-FEF4-4374-A9ED-20AE7302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182B-A825-4EF9-BC76-126A5FE8C4B9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F20-91FE-4799-94F5-FE1A9067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8E3C-EBFD-4966-96B4-A09FFFA5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548D-E6D0-4D48-A909-B2FDCB85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1392E-3FD1-48D9-8C9F-1AA1625BA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C6765-F57A-479B-BB71-96EC72E32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511F-7E77-4121-8B44-3C9A862C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BC3A-0F05-4CF7-921E-73C970190A6F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D8235-F8B7-4210-BE70-D45961BB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90F1-7822-4533-A08C-6A63978F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6DDEA-9D1A-467F-AC74-55C2F034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7A20-BC9E-4309-A2D1-531008D3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28E9-66AC-4FEA-9BA1-474B3A9B8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164B-90EA-4E32-8C65-C73FA4AB87CB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BEBD-6D2B-40A2-AC38-C20870B1C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86565-4652-42ED-BFF5-C956DFAF8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BCADB-D379-4B0E-B250-58143445A14D}"/>
              </a:ext>
            </a:extLst>
          </p:cNvPr>
          <p:cNvSpPr txBox="1"/>
          <p:nvPr/>
        </p:nvSpPr>
        <p:spPr>
          <a:xfrm>
            <a:off x="883921" y="2291451"/>
            <a:ext cx="4524973" cy="3103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How to inactivate   Alvin A. Stutler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+mj-lt"/>
                <a:ea typeface="+mj-ea"/>
                <a:cs typeface="+mj-cs"/>
              </a:rPr>
              <a:t>He already looks inactive.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9152F-FD3D-4F85-BEA5-018CC12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273E7FBB-8D2B-41FD-8EBC-A6175A716B3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rge brown dog lying on the ground&#10;&#10;Description generated with high confidence">
            <a:extLst>
              <a:ext uri="{FF2B5EF4-FFF2-40B4-BE49-F238E27FC236}">
                <a16:creationId xmlns:a16="http://schemas.microsoft.com/office/drawing/2014/main" id="{4939ADF5-1BAF-4FC7-8406-F446949C9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1814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64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1C59C-52FE-4F55-A5BC-5108B59E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27329-FE49-43BF-A161-98869EE31EB6}"/>
              </a:ext>
            </a:extLst>
          </p:cNvPr>
          <p:cNvSpPr txBox="1"/>
          <p:nvPr/>
        </p:nvSpPr>
        <p:spPr>
          <a:xfrm flipH="1">
            <a:off x="4452366" y="2644170"/>
            <a:ext cx="328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solidFill>
                  <a:srgbClr val="FF0000"/>
                </a:solidFill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41746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AFC9A-96F7-42FB-BC68-276E5FF0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52D4F-8B58-4C07-8424-FFA0CF15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41"/>
            <a:ext cx="12192000" cy="60700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95BA7D-2B79-4065-87E2-37E3EAF93586}"/>
              </a:ext>
            </a:extLst>
          </p:cNvPr>
          <p:cNvSpPr/>
          <p:nvPr/>
        </p:nvSpPr>
        <p:spPr>
          <a:xfrm>
            <a:off x="6595872" y="3048000"/>
            <a:ext cx="1932432" cy="975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B83FC-04E6-43A6-98B7-D37592E272B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034528" y="1711863"/>
            <a:ext cx="993648" cy="13970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1A999E-E50E-4B5B-B24F-098377084BBF}"/>
              </a:ext>
            </a:extLst>
          </p:cNvPr>
          <p:cNvSpPr txBox="1"/>
          <p:nvPr/>
        </p:nvSpPr>
        <p:spPr>
          <a:xfrm>
            <a:off x="9028176" y="1511808"/>
            <a:ext cx="719328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7568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299A4-4ECE-4B0B-9DC0-9B64CBC9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24E3E-B6B5-4049-A250-A0F40AC2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08"/>
            <a:ext cx="12192000" cy="64626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878FBF-D891-4732-BF3F-8BC37162EECF}"/>
              </a:ext>
            </a:extLst>
          </p:cNvPr>
          <p:cNvCxnSpPr>
            <a:cxnSpLocks/>
          </p:cNvCxnSpPr>
          <p:nvPr/>
        </p:nvCxnSpPr>
        <p:spPr>
          <a:xfrm flipH="1" flipV="1">
            <a:off x="6961632" y="4303063"/>
            <a:ext cx="725424" cy="5962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903A33-025C-4A3D-9C24-E839525E2761}"/>
              </a:ext>
            </a:extLst>
          </p:cNvPr>
          <p:cNvSpPr txBox="1"/>
          <p:nvPr/>
        </p:nvSpPr>
        <p:spPr>
          <a:xfrm>
            <a:off x="7687056" y="4706112"/>
            <a:ext cx="71323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17557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3386FB-F636-4B22-A3D4-4885FFEB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638D5-6F9E-4542-9289-9BAF968D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47737"/>
            <a:ext cx="111633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B1AA4-6C8C-4430-BF4F-33DF743F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85795-F494-4215-8918-77B7384A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36525"/>
            <a:ext cx="7115175" cy="339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4AB4-21BC-4977-9AB3-9FDBDE58EECC}"/>
              </a:ext>
            </a:extLst>
          </p:cNvPr>
          <p:cNvSpPr txBox="1"/>
          <p:nvPr/>
        </p:nvSpPr>
        <p:spPr>
          <a:xfrm>
            <a:off x="4058195" y="4238625"/>
            <a:ext cx="73152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56C9ED-43B1-4ABD-8073-AA8707C4EA65}"/>
              </a:ext>
            </a:extLst>
          </p:cNvPr>
          <p:cNvCxnSpPr>
            <a:stCxn id="4" idx="0"/>
          </p:cNvCxnSpPr>
          <p:nvPr/>
        </p:nvCxnSpPr>
        <p:spPr>
          <a:xfrm flipV="1">
            <a:off x="4423955" y="2220686"/>
            <a:ext cx="1384662" cy="2017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98815-6203-45B8-A46F-0931728A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7EF16-47FF-4D56-9D75-31A6A0E2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243012"/>
            <a:ext cx="6886575" cy="4810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15170-D9D4-4D4D-9A2F-104BC819DB34}"/>
              </a:ext>
            </a:extLst>
          </p:cNvPr>
          <p:cNvSpPr txBox="1"/>
          <p:nvPr/>
        </p:nvSpPr>
        <p:spPr>
          <a:xfrm>
            <a:off x="8917577" y="466725"/>
            <a:ext cx="69668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8B0273-4CA8-4058-92E0-83E23A9C5A37}"/>
              </a:ext>
            </a:extLst>
          </p:cNvPr>
          <p:cNvCxnSpPr/>
          <p:nvPr/>
        </p:nvCxnSpPr>
        <p:spPr>
          <a:xfrm flipH="1">
            <a:off x="7114903" y="831850"/>
            <a:ext cx="1767840" cy="1789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75696-3F81-4CA1-9E42-BD0BCB5D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6AD72-0993-4184-97D0-086D7E71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975"/>
            <a:ext cx="12192000" cy="3855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FCE44-ED86-4D2C-B078-0DF6337C61ED}"/>
              </a:ext>
            </a:extLst>
          </p:cNvPr>
          <p:cNvSpPr txBox="1"/>
          <p:nvPr/>
        </p:nvSpPr>
        <p:spPr>
          <a:xfrm>
            <a:off x="2046514" y="4733925"/>
            <a:ext cx="116694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EFD97-DE0F-4934-96B3-3A1EB10E904E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383177" y="1384663"/>
            <a:ext cx="2246812" cy="3349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E61C79-E884-4BBC-95D1-E41FD0D69EE2}"/>
              </a:ext>
            </a:extLst>
          </p:cNvPr>
          <p:cNvSpPr txBox="1"/>
          <p:nvPr/>
        </p:nvSpPr>
        <p:spPr>
          <a:xfrm>
            <a:off x="5660572" y="4615543"/>
            <a:ext cx="324829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Then select the angled pencil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2FB518-8073-44B4-ABD1-5A5C5043EEAE}"/>
              </a:ext>
            </a:extLst>
          </p:cNvPr>
          <p:cNvCxnSpPr/>
          <p:nvPr/>
        </p:nvCxnSpPr>
        <p:spPr>
          <a:xfrm flipV="1">
            <a:off x="8882743" y="2316480"/>
            <a:ext cx="2995748" cy="2299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2F4F8-5CD4-4753-8E10-05C229F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16713-3468-423C-94BB-B7DE8614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566737"/>
            <a:ext cx="9077325" cy="4048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0D3E-EC14-4CB2-A016-F9DE56B9FC5A}"/>
              </a:ext>
            </a:extLst>
          </p:cNvPr>
          <p:cNvSpPr txBox="1"/>
          <p:nvPr/>
        </p:nvSpPr>
        <p:spPr>
          <a:xfrm>
            <a:off x="4543426" y="5114925"/>
            <a:ext cx="260631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Uncheck the Active Box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81463-F5EC-4B7A-9167-79DC9F3E404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846582" y="2508069"/>
            <a:ext cx="2400435" cy="2606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3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D250F-E297-40FF-86B1-756EB723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71F12-5068-4E2B-99C1-349CEABE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536"/>
            <a:ext cx="12192000" cy="3758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83BFE-4E82-4AE5-AC22-063AFD6083A2}"/>
              </a:ext>
            </a:extLst>
          </p:cNvPr>
          <p:cNvSpPr txBox="1"/>
          <p:nvPr/>
        </p:nvSpPr>
        <p:spPr>
          <a:xfrm>
            <a:off x="2590118" y="501650"/>
            <a:ext cx="776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This Member is now inactive and </a:t>
            </a:r>
            <a:r>
              <a:rPr lang="en-US" sz="3200" i="1" u="sng" dirty="0"/>
              <a:t>ONLY Kevin </a:t>
            </a:r>
            <a:r>
              <a:rPr lang="en-US" i="1" u="sng" dirty="0"/>
              <a:t>can </a:t>
            </a:r>
            <a:r>
              <a:rPr lang="en-US" sz="3200" i="1" u="sng" dirty="0"/>
              <a:t>reactivate</a:t>
            </a:r>
            <a:r>
              <a:rPr lang="en-US" i="1" u="sng" dirty="0"/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15971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50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Stutler</dc:creator>
  <cp:lastModifiedBy>William Stutler</cp:lastModifiedBy>
  <cp:revision>28</cp:revision>
  <dcterms:created xsi:type="dcterms:W3CDTF">2018-09-13T20:27:53Z</dcterms:created>
  <dcterms:modified xsi:type="dcterms:W3CDTF">2019-01-22T15:48:16Z</dcterms:modified>
</cp:coreProperties>
</file>