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8" r:id="rId4"/>
    <p:sldId id="259" r:id="rId5"/>
    <p:sldId id="275" r:id="rId6"/>
    <p:sldId id="276" r:id="rId7"/>
    <p:sldId id="277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78479" autoAdjust="0"/>
  </p:normalViewPr>
  <p:slideViewPr>
    <p:cSldViewPr snapToGrid="0">
      <p:cViewPr varScale="1">
        <p:scale>
          <a:sx n="56" d="100"/>
          <a:sy n="56" d="100"/>
        </p:scale>
        <p:origin x="12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47D1-AC3D-41D4-A7AD-33B11AA7149C}" type="datetimeFigureOut">
              <a:rPr lang="en-US" smtClean="0"/>
              <a:t>01/25/2019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EBD6-48F9-4468-9496-1BD3D6A8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2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47D1-AC3D-41D4-A7AD-33B11AA7149C}" type="datetimeFigureOut">
              <a:rPr lang="en-US" smtClean="0"/>
              <a:t>01/25/2019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EBD6-48F9-4468-9496-1BD3D6A8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2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47D1-AC3D-41D4-A7AD-33B11AA7149C}" type="datetimeFigureOut">
              <a:rPr lang="en-US" smtClean="0"/>
              <a:t>01/25/2019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EBD6-48F9-4468-9496-1BD3D6A8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83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C47C-7E1E-4D64-9730-A73E1C668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7125C-C0D2-4F28-80D3-5F711A091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2398-9E6D-45EF-AC32-B23D4C7F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AD7A-79BF-42E6-B81C-96BE9878DD21}" type="datetime1">
              <a:rPr lang="en-US" smtClean="0"/>
              <a:t>01/25/2019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7DB15-E857-411F-97FC-6B228A824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22C91-DA8A-4AF6-B55C-76D4E173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9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896E-6499-4960-808D-EDE2E728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77873-D63D-43EA-83F3-E93CB6F22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819E-2FFB-4060-B621-A5E76342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589A-45D1-4461-A63A-8DCF836961BA}" type="datetime1">
              <a:rPr lang="en-US" smtClean="0"/>
              <a:t>01/25/2019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DA471-650E-45BF-8F5C-B07D28B1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2EA2A-95B1-404D-9B12-2F8EB256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9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3C15-CAF8-411A-981E-6B506483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54C27-385A-41D7-9A34-21782A642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AA947-F7EB-4589-9238-F1094254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7EC5-6AB6-4C44-8769-E0B1E658FBE0}" type="datetime1">
              <a:rPr lang="en-US" smtClean="0"/>
              <a:t>01/25/2019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BB906-2DFE-457B-AADE-40A8EA65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DEF77-A6F3-4EC5-B452-A0C036DF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1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1F5D-4CA4-432D-BD2B-D3746C52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062EC-8692-4981-A82D-5D202A414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E66B8-3CEC-4D5D-B9AD-49A759C44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47A96-2066-4E59-A5F2-EF223B21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E764-2757-4137-BA1E-A0733B7C15C1}" type="datetime1">
              <a:rPr lang="en-US" smtClean="0"/>
              <a:t>01/25/2019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AF0FE-1D04-4F15-90FF-50EED8FE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36F71-5E9B-48CA-AE21-4E7FD2BF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00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D754-03CB-4695-8915-78AFD62A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2C3D2-54E4-4E17-90A9-1C0A9012B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48FFF-E6D8-4585-B70A-6B37F1EC5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361D6-6F37-434E-A5F6-EDA3B47A5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B36A8-1B4B-4FC1-A289-93471D2E8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4384A7-13D2-4315-8A55-038E644E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5B9C-5643-4129-A0E6-C1A1308E5C8C}" type="datetime1">
              <a:rPr lang="en-US" smtClean="0"/>
              <a:t>01/25/2019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C5400-85A3-4312-8933-1789DDFB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46591-A3BC-488A-ABD5-B1709844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3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9484-3982-4252-B2FF-486D0D1A7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00DAAD-94A5-4B0E-9EB0-0466EED73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CE4D-492B-4413-8F94-DC7DD001EB84}" type="datetime1">
              <a:rPr lang="en-US" smtClean="0"/>
              <a:t>01/25/2019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69C9A-BC45-4532-AE66-6D990C57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B15A7-1FA6-403D-9624-F398493C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14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4B020-64A5-42FA-BE6D-928E542D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4971-8395-40E7-AC0C-0967180C1328}" type="datetime1">
              <a:rPr lang="en-US" smtClean="0"/>
              <a:t>01/25/2019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9B50B-17E5-42F3-B0A5-593126A2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A6349-A52A-4764-B585-06A74B24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22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CF50-D41A-4D8C-B8C0-85BB0C92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E1136-3F46-42BC-B88D-A772F9D57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6478C-413F-4F67-ABC4-17B360302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4E44B-FEF4-4374-A9ED-20AE7302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182B-A825-4EF9-BC76-126A5FE8C4B9}" type="datetime1">
              <a:rPr lang="en-US" smtClean="0"/>
              <a:t>01/25/2019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ABF20-91FE-4799-94F5-FE1A9067E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8E3C-EBFD-4966-96B4-A09FFFA5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47D1-AC3D-41D4-A7AD-33B11AA7149C}" type="datetimeFigureOut">
              <a:rPr lang="en-US" smtClean="0"/>
              <a:t>01/25/2019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EBD6-48F9-4468-9496-1BD3D6A8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67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548D-E6D0-4D48-A909-B2FDCB85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1392E-3FD1-48D9-8C9F-1AA1625BA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C6765-F57A-479B-BB71-96EC72E32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511F-7E77-4121-8B44-3C9A862C3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BC3A-0F05-4CF7-921E-73C970190A6F}" type="datetime1">
              <a:rPr lang="en-US" smtClean="0"/>
              <a:t>01/25/2019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D8235-F8B7-4210-BE70-D45961BB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90F1-7822-4533-A08C-6A63978F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0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51F6D-D614-4874-B284-8BCD47BF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AB6E4-DD2F-4E91-BC2A-3889F67C0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52DAF-E2E0-4842-8EDC-7AA15B59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8B52-5A7C-46C1-982F-3B501584B007}" type="datetime1">
              <a:rPr lang="en-US" smtClean="0"/>
              <a:t>01/25/2019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79C26-E928-417A-8F2E-F8B50E6B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4A657-DDE5-4838-9378-06B220DE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99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274CF-FD52-4E3C-AE43-DF273C4D1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5AAD8-79A0-4FC2-A60A-74B0E51B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297C-36C2-4E80-BE46-23FD1889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D970-97B2-49A9-A18C-5CE1068A2E01}" type="datetime1">
              <a:rPr lang="en-US" smtClean="0"/>
              <a:t>01/25/2019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1C233-80CC-43C0-95FE-85773FCF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4D75D-6240-4DD0-BC87-8CAAA267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0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47D1-AC3D-41D4-A7AD-33B11AA7149C}" type="datetimeFigureOut">
              <a:rPr lang="en-US" smtClean="0"/>
              <a:t>01/25/2019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EBD6-48F9-4468-9496-1BD3D6A8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5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47D1-AC3D-41D4-A7AD-33B11AA7149C}" type="datetimeFigureOut">
              <a:rPr lang="en-US" smtClean="0"/>
              <a:t>01/25/2019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EBD6-48F9-4468-9496-1BD3D6A8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6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47D1-AC3D-41D4-A7AD-33B11AA7149C}" type="datetimeFigureOut">
              <a:rPr lang="en-US" smtClean="0"/>
              <a:t>01/25/2019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EBD6-48F9-4468-9496-1BD3D6A8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47D1-AC3D-41D4-A7AD-33B11AA7149C}" type="datetimeFigureOut">
              <a:rPr lang="en-US" smtClean="0"/>
              <a:t>01/25/2019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EBD6-48F9-4468-9496-1BD3D6A8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1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47D1-AC3D-41D4-A7AD-33B11AA7149C}" type="datetimeFigureOut">
              <a:rPr lang="en-US" smtClean="0"/>
              <a:t>01/25/2019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EBD6-48F9-4468-9496-1BD3D6A8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47D1-AC3D-41D4-A7AD-33B11AA7149C}" type="datetimeFigureOut">
              <a:rPr lang="en-US" smtClean="0"/>
              <a:t>01/25/2019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EBD6-48F9-4468-9496-1BD3D6A8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6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47D1-AC3D-41D4-A7AD-33B11AA7149C}" type="datetimeFigureOut">
              <a:rPr lang="en-US" smtClean="0"/>
              <a:t>01/25/2019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EBD6-48F9-4468-9496-1BD3D6A8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5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47D1-AC3D-41D4-A7AD-33B11AA7149C}" type="datetimeFigureOut">
              <a:rPr lang="en-US" smtClean="0"/>
              <a:t>01/25/2019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7EBD6-48F9-4468-9496-1BD3D6A80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1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B6DDEA-9D1A-467F-AC74-55C2F034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27A20-BC9E-4309-A2D1-531008D30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328E9-66AC-4FEA-9BA1-474B3A9B8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164B-90EA-4E32-8C65-C73FA4AB87CB}" type="datetime1">
              <a:rPr lang="en-US" smtClean="0"/>
              <a:t>01/25/2019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0BEBD-6D2B-40A2-AC38-C20870B1C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86565-4652-42ED-BFF5-C956DFAF8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E7FBB-8D2B-41FD-8EBC-A6175A716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1542" y="2247248"/>
            <a:ext cx="4088916" cy="18979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Download your roster into Excel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73E7FBB-8D2B-41FD-8EBC-A6175A716B3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93321" y="6502875"/>
            <a:ext cx="723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Version </a:t>
            </a: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8.0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12/13/2018</a:t>
            </a:r>
          </a:p>
        </p:txBody>
      </p:sp>
    </p:spTree>
    <p:extLst>
      <p:ext uri="{BB962C8B-B14F-4D97-AF65-F5344CB8AC3E}">
        <p14:creationId xmlns:p14="http://schemas.microsoft.com/office/powerpoint/2010/main" val="232085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BAFC9A-96F7-42FB-BC68-276E5FF0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52D4F-8B58-4C07-8424-FFA0CF158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604"/>
            <a:ext cx="12192000" cy="607000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495BA7D-2B79-4065-87E2-37E3EAF93586}"/>
              </a:ext>
            </a:extLst>
          </p:cNvPr>
          <p:cNvSpPr/>
          <p:nvPr/>
        </p:nvSpPr>
        <p:spPr>
          <a:xfrm>
            <a:off x="6595872" y="3048000"/>
            <a:ext cx="1932432" cy="97536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AB83FC-04E6-43A6-98B7-D37592E272B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8034528" y="1711863"/>
            <a:ext cx="993648" cy="139709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F1A999E-E50E-4B5B-B24F-098377084BBF}"/>
              </a:ext>
            </a:extLst>
          </p:cNvPr>
          <p:cNvSpPr txBox="1"/>
          <p:nvPr/>
        </p:nvSpPr>
        <p:spPr>
          <a:xfrm>
            <a:off x="9028176" y="1511808"/>
            <a:ext cx="71932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95846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9299A4-4ECE-4B0B-9DC0-9B64CBC9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24E3E-B6B5-4049-A250-A0F40AC2D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124"/>
            <a:ext cx="12192000" cy="646260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878FBF-D891-4732-BF3F-8BC37162EECF}"/>
              </a:ext>
            </a:extLst>
          </p:cNvPr>
          <p:cNvCxnSpPr>
            <a:cxnSpLocks/>
          </p:cNvCxnSpPr>
          <p:nvPr/>
        </p:nvCxnSpPr>
        <p:spPr>
          <a:xfrm flipH="1" flipV="1">
            <a:off x="7030210" y="4354077"/>
            <a:ext cx="604133" cy="7764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9CCF04F-F083-4225-BE3D-6846D498E9DA}"/>
              </a:ext>
            </a:extLst>
          </p:cNvPr>
          <p:cNvSpPr txBox="1"/>
          <p:nvPr/>
        </p:nvSpPr>
        <p:spPr>
          <a:xfrm>
            <a:off x="7634343" y="4935250"/>
            <a:ext cx="87764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Click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70AB70-1E56-49A6-AFDF-06B3DD60A00F}"/>
              </a:ext>
            </a:extLst>
          </p:cNvPr>
          <p:cNvSpPr/>
          <p:nvPr/>
        </p:nvSpPr>
        <p:spPr>
          <a:xfrm>
            <a:off x="4774826" y="3675222"/>
            <a:ext cx="2642347" cy="83693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0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08F13C-ED03-4C8C-997A-C87EDC4D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FBB-8D2B-41FD-8EBC-A6175A716B30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A8F43-A710-4044-8483-AAA412019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4732"/>
            <a:ext cx="12192000" cy="2333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9995FF-6872-4625-9316-68587EABC177}"/>
              </a:ext>
            </a:extLst>
          </p:cNvPr>
          <p:cNvSpPr txBox="1"/>
          <p:nvPr/>
        </p:nvSpPr>
        <p:spPr>
          <a:xfrm>
            <a:off x="7305675" y="4057650"/>
            <a:ext cx="96746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AAE599-93D7-43B9-B287-FB122ED3FB25}"/>
              </a:ext>
            </a:extLst>
          </p:cNvPr>
          <p:cNvCxnSpPr/>
          <p:nvPr/>
        </p:nvCxnSpPr>
        <p:spPr>
          <a:xfrm flipV="1">
            <a:off x="8264434" y="2093639"/>
            <a:ext cx="3735977" cy="19732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20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3ED588-6007-4AB2-A487-5264689B6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54" y="2558142"/>
            <a:ext cx="4695825" cy="2305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7E141-9B39-4810-B7EE-BC7CD23DD34E}"/>
              </a:ext>
            </a:extLst>
          </p:cNvPr>
          <p:cNvSpPr txBox="1"/>
          <p:nvPr/>
        </p:nvSpPr>
        <p:spPr>
          <a:xfrm>
            <a:off x="6181725" y="1000125"/>
            <a:ext cx="287655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the file in the lower left corner of the web page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CAEE01-F30A-40A4-AE15-A585EEC069B4}"/>
              </a:ext>
            </a:extLst>
          </p:cNvPr>
          <p:cNvCxnSpPr/>
          <p:nvPr/>
        </p:nvCxnSpPr>
        <p:spPr>
          <a:xfrm flipH="1">
            <a:off x="2325189" y="1637211"/>
            <a:ext cx="3849188" cy="26648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56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E61D14-3BDA-40D5-90AB-BEB9E1AB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528887"/>
            <a:ext cx="8839200" cy="2905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CED923-BC9E-43D4-92AB-91025C6663D4}"/>
              </a:ext>
            </a:extLst>
          </p:cNvPr>
          <p:cNvSpPr txBox="1"/>
          <p:nvPr/>
        </p:nvSpPr>
        <p:spPr>
          <a:xfrm>
            <a:off x="6439716" y="1143000"/>
            <a:ext cx="78105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2E1DB4-69DF-4D6B-AE74-60DD08AD6010}"/>
              </a:ext>
            </a:extLst>
          </p:cNvPr>
          <p:cNvCxnSpPr/>
          <p:nvPr/>
        </p:nvCxnSpPr>
        <p:spPr>
          <a:xfrm>
            <a:off x="7219406" y="1515291"/>
            <a:ext cx="1436914" cy="14978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61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5159" y="181193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Done!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73E7FBB-8D2B-41FD-8EBC-A6175A716B3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654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32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Stutler</dc:creator>
  <cp:lastModifiedBy>Andy Dexter</cp:lastModifiedBy>
  <cp:revision>16</cp:revision>
  <dcterms:created xsi:type="dcterms:W3CDTF">2018-10-04T15:36:37Z</dcterms:created>
  <dcterms:modified xsi:type="dcterms:W3CDTF">2019-01-26T03:06:40Z</dcterms:modified>
</cp:coreProperties>
</file>