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4/16/12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tb.org/~esr/writings/homesteading/cathedral-bazaa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024582"/>
          </a:xfrm>
        </p:spPr>
        <p:txBody>
          <a:bodyPr/>
          <a:lstStyle/>
          <a:p>
            <a:r>
              <a:rPr lang="en-US" sz="4800" dirty="0" smtClean="0"/>
              <a:t>Lessons Learned: </a:t>
            </a:r>
            <a:r>
              <a:rPr lang="en-US" sz="4800" dirty="0"/>
              <a:t>The Evolving Nature of Mobile Websites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1271"/>
            <a:ext cx="7934624" cy="14320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for </a:t>
            </a:r>
            <a:r>
              <a:rPr lang="en-US" sz="2000" dirty="0"/>
              <a:t>The New England Chapter of ASIS&amp;T (NEASIS&amp;T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by </a:t>
            </a:r>
            <a:r>
              <a:rPr lang="en-US" sz="2000" dirty="0"/>
              <a:t>Edward Iglesias</a:t>
            </a:r>
          </a:p>
          <a:p>
            <a:r>
              <a:rPr lang="en-US" sz="2000" dirty="0"/>
              <a:t>Systems </a:t>
            </a:r>
            <a:r>
              <a:rPr lang="en-US" sz="2000" dirty="0" smtClean="0"/>
              <a:t>Librarian, Central </a:t>
            </a:r>
            <a:r>
              <a:rPr lang="en-US" sz="2000" dirty="0"/>
              <a:t>Connecticut State University </a:t>
            </a:r>
          </a:p>
        </p:txBody>
      </p:sp>
    </p:spTree>
    <p:extLst>
      <p:ext uri="{BB962C8B-B14F-4D97-AF65-F5344CB8AC3E}">
        <p14:creationId xmlns:p14="http://schemas.microsoft.com/office/powerpoint/2010/main" val="35257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we hired someone smart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be optimized differently for </a:t>
            </a:r>
            <a:r>
              <a:rPr lang="en-US" dirty="0" err="1" smtClean="0"/>
              <a:t>iPad</a:t>
            </a:r>
            <a:r>
              <a:rPr lang="en-US" dirty="0" smtClean="0"/>
              <a:t> using the same source date.</a:t>
            </a:r>
          </a:p>
          <a:p>
            <a:r>
              <a:rPr lang="en-US" dirty="0" err="1" smtClean="0"/>
              <a:t>Wayfinders</a:t>
            </a:r>
            <a:r>
              <a:rPr lang="en-US" dirty="0" smtClean="0"/>
              <a:t> inherently different.</a:t>
            </a:r>
          </a:p>
          <a:p>
            <a:r>
              <a:rPr lang="en-US" dirty="0" smtClean="0"/>
              <a:t>So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wayfinder</a:t>
            </a:r>
            <a:r>
              <a:rPr lang="en-US" dirty="0" smtClean="0"/>
              <a:t> UI</a:t>
            </a:r>
            <a:endParaRPr lang="en-US" dirty="0"/>
          </a:p>
        </p:txBody>
      </p:sp>
      <p:pic>
        <p:nvPicPr>
          <p:cNvPr id="5" name="Content Placeholder 4" descr="Screenshot_metr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6580167" y="2229147"/>
            <a:ext cx="187811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Bigger buttons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20069"/>
            <a:ext cx="170246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Focus on Maps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32164" y="2742525"/>
            <a:ext cx="972838" cy="40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32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led to</a:t>
            </a:r>
            <a:endParaRPr lang="en-US" dirty="0"/>
          </a:p>
        </p:txBody>
      </p:sp>
      <p:pic>
        <p:nvPicPr>
          <p:cNvPr id="4" name="Content Placeholder 3" descr="empty_kios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443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working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overlay issue</a:t>
            </a:r>
          </a:p>
          <a:p>
            <a:pPr lvl="1"/>
            <a:r>
              <a:rPr lang="en-US" dirty="0" smtClean="0"/>
              <a:t>Works in </a:t>
            </a:r>
            <a:r>
              <a:rPr lang="en-US" dirty="0" err="1" smtClean="0"/>
              <a:t>iOS</a:t>
            </a:r>
            <a:endParaRPr lang="en-US" dirty="0" smtClean="0"/>
          </a:p>
          <a:p>
            <a:pPr lvl="1"/>
            <a:r>
              <a:rPr lang="en-US" dirty="0" smtClean="0"/>
              <a:t>Not in Android</a:t>
            </a:r>
          </a:p>
          <a:p>
            <a:r>
              <a:rPr lang="en-US" dirty="0" smtClean="0"/>
              <a:t>Do we create another site?</a:t>
            </a:r>
          </a:p>
          <a:p>
            <a:r>
              <a:rPr lang="en-US" dirty="0" smtClean="0"/>
              <a:t>How will this affect tracking?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8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Okay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Downtime and new iterations part of the process.</a:t>
            </a:r>
          </a:p>
          <a:p>
            <a:r>
              <a:rPr lang="en-US" dirty="0" smtClean="0"/>
              <a:t>If you don’t plan on bumps in the road you will be thrown 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3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iterating</a:t>
            </a:r>
          </a:p>
          <a:p>
            <a:r>
              <a:rPr lang="en-US" dirty="0" smtClean="0"/>
              <a:t>Keep learning</a:t>
            </a:r>
          </a:p>
          <a:p>
            <a:r>
              <a:rPr lang="en-US" dirty="0" smtClean="0"/>
              <a:t>Keep changing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9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Eric Raymond’s the Cathedral and the Bazar</a:t>
            </a:r>
          </a:p>
          <a:p>
            <a:pPr lvl="1"/>
            <a:r>
              <a:rPr lang="en-US" dirty="0"/>
              <a:t>Treating your users as co-developers is your least-hassle route to rapid code improvement and effective debugging.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Release early. Release often. And listen to your customers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a large enough beta-tester and co-developer base, almost every problem will be characterized quickly and the fix obvious to </a:t>
            </a:r>
            <a:r>
              <a:rPr lang="en-US" dirty="0" smtClean="0"/>
              <a:t>someone.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</a:t>
            </a:r>
            <a:r>
              <a:rPr lang="en-US" dirty="0"/>
              <a:t>, less formally, ``Given enough eyeballs, all bugs are </a:t>
            </a:r>
            <a:r>
              <a:rPr lang="en-US" dirty="0" smtClean="0"/>
              <a:t>shallow”.</a:t>
            </a:r>
          </a:p>
          <a:p>
            <a:pPr lvl="2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://www.catb.org/~esr/writings/homesteading/cathedral-bazaar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1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already have a mobile website</a:t>
            </a:r>
          </a:p>
          <a:p>
            <a:r>
              <a:rPr lang="en-US" dirty="0" smtClean="0"/>
              <a:t>You have developed it in house</a:t>
            </a:r>
          </a:p>
          <a:p>
            <a:r>
              <a:rPr lang="en-US" dirty="0" smtClean="0"/>
              <a:t>This is part of your overall mission/strategic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8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you have a mobile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your long term team?</a:t>
            </a:r>
          </a:p>
          <a:p>
            <a:r>
              <a:rPr lang="en-US" dirty="0" smtClean="0"/>
              <a:t>Do you have written documentation?</a:t>
            </a:r>
          </a:p>
          <a:p>
            <a:r>
              <a:rPr lang="en-US" dirty="0" smtClean="0"/>
              <a:t>What happens when someone leaves?</a:t>
            </a:r>
          </a:p>
          <a:p>
            <a:r>
              <a:rPr lang="en-US" dirty="0" smtClean="0"/>
              <a:t>Can you sustain the service?</a:t>
            </a:r>
          </a:p>
          <a:p>
            <a:r>
              <a:rPr lang="en-US" dirty="0" smtClean="0"/>
              <a:t>How do you cope with change?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8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your long term team?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may be different from the group that created the first mobile website.</a:t>
            </a:r>
          </a:p>
          <a:p>
            <a:r>
              <a:rPr lang="en-US" dirty="0" smtClean="0"/>
              <a:t>Will there be an app</a:t>
            </a:r>
          </a:p>
          <a:p>
            <a:pPr lvl="1"/>
            <a:r>
              <a:rPr lang="en-US" dirty="0" err="1" smtClean="0"/>
              <a:t>iOS</a:t>
            </a:r>
            <a:endParaRPr lang="en-US" dirty="0" smtClean="0"/>
          </a:p>
          <a:p>
            <a:pPr lvl="1"/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Windows phone?</a:t>
            </a:r>
          </a:p>
          <a:p>
            <a:r>
              <a:rPr lang="en-US" dirty="0" smtClean="0"/>
              <a:t>Who is in charge of evaluation and testing?</a:t>
            </a:r>
          </a:p>
          <a:p>
            <a:pPr lvl="1"/>
            <a:r>
              <a:rPr lang="en-US" dirty="0" smtClean="0"/>
              <a:t>Must be retested with users with every new iteration</a:t>
            </a:r>
          </a:p>
          <a:p>
            <a:pPr lvl="1"/>
            <a:r>
              <a:rPr lang="en-US" dirty="0" smtClean="0"/>
              <a:t>Must have analytics to show use</a:t>
            </a:r>
          </a:p>
          <a:p>
            <a:pPr lvl="1"/>
            <a:r>
              <a:rPr lang="en-US" dirty="0" smtClean="0"/>
              <a:t>Must take in new data constantly (self motivated, autodidacts)</a:t>
            </a:r>
          </a:p>
          <a:p>
            <a:r>
              <a:rPr lang="en-US" dirty="0" smtClean="0"/>
              <a:t>This determines your team</a:t>
            </a:r>
          </a:p>
        </p:txBody>
      </p:sp>
    </p:spTree>
    <p:extLst>
      <p:ext uri="{BB962C8B-B14F-4D97-AF65-F5344CB8AC3E}">
        <p14:creationId xmlns:p14="http://schemas.microsoft.com/office/powerpoint/2010/main" val="13481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composed of folks who have authority to make changes to the website.</a:t>
            </a:r>
          </a:p>
          <a:p>
            <a:r>
              <a:rPr lang="en-US" dirty="0" smtClean="0"/>
              <a:t>Should focus on technical expertise primarily and marketing of services secondly.</a:t>
            </a:r>
          </a:p>
          <a:p>
            <a:r>
              <a:rPr lang="en-US" dirty="0" smtClean="0"/>
              <a:t>Should have input from but not be dictated to by the rest of the library.</a:t>
            </a:r>
          </a:p>
          <a:p>
            <a:r>
              <a:rPr lang="en-US" dirty="0" smtClean="0"/>
              <a:t>They know better, trust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2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in charge of writing it?</a:t>
            </a:r>
          </a:p>
          <a:p>
            <a:pPr lvl="1"/>
            <a:r>
              <a:rPr lang="en-US" dirty="0" smtClean="0"/>
              <a:t>We hired someone</a:t>
            </a:r>
          </a:p>
          <a:p>
            <a:r>
              <a:rPr lang="en-US" dirty="0" smtClean="0"/>
              <a:t>Where is it kept?</a:t>
            </a:r>
          </a:p>
          <a:p>
            <a:pPr lvl="1"/>
            <a:r>
              <a:rPr lang="en-US" dirty="0" smtClean="0"/>
              <a:t>Internal wiki?</a:t>
            </a:r>
          </a:p>
          <a:p>
            <a:pPr lvl="1"/>
            <a:r>
              <a:rPr lang="en-US" dirty="0" smtClean="0"/>
              <a:t>Who maintains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story</a:t>
            </a:r>
          </a:p>
          <a:p>
            <a:pPr lvl="1"/>
            <a:r>
              <a:rPr lang="en-US" dirty="0" smtClean="0"/>
              <a:t>We had a brilliant web developer</a:t>
            </a:r>
          </a:p>
          <a:p>
            <a:pPr lvl="1"/>
            <a:r>
              <a:rPr lang="en-US" dirty="0" smtClean="0"/>
              <a:t>Did our mobile site</a:t>
            </a:r>
          </a:p>
          <a:p>
            <a:pPr lvl="1"/>
            <a:r>
              <a:rPr lang="en-US" dirty="0" smtClean="0"/>
              <a:t>Wrote an android app</a:t>
            </a:r>
          </a:p>
          <a:p>
            <a:pPr lvl="1"/>
            <a:r>
              <a:rPr lang="en-US" dirty="0" smtClean="0"/>
              <a:t>Wrote an </a:t>
            </a:r>
            <a:r>
              <a:rPr lang="en-US" dirty="0" err="1" smtClean="0"/>
              <a:t>iOS</a:t>
            </a:r>
            <a:r>
              <a:rPr lang="en-US" dirty="0" smtClean="0"/>
              <a:t> app</a:t>
            </a:r>
          </a:p>
          <a:p>
            <a:pPr lvl="1"/>
            <a:r>
              <a:rPr lang="en-US" dirty="0" smtClean="0"/>
              <a:t>He got a new job</a:t>
            </a:r>
          </a:p>
          <a:p>
            <a:r>
              <a:rPr lang="en-US" dirty="0" smtClean="0"/>
              <a:t>Hired a new brilliant web developer</a:t>
            </a:r>
          </a:p>
          <a:p>
            <a:pPr lvl="1"/>
            <a:r>
              <a:rPr lang="en-US" dirty="0" smtClean="0"/>
              <a:t>She understands his code but changes happen.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5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wrath of the Kiosks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decided to use </a:t>
            </a:r>
            <a:r>
              <a:rPr lang="en-US" dirty="0" err="1" smtClean="0"/>
              <a:t>iPads</a:t>
            </a:r>
            <a:r>
              <a:rPr lang="en-US" dirty="0" smtClean="0"/>
              <a:t> as way finder kiosks</a:t>
            </a:r>
          </a:p>
          <a:p>
            <a:endParaRPr lang="en-US" dirty="0"/>
          </a:p>
        </p:txBody>
      </p:sp>
      <p:pic>
        <p:nvPicPr>
          <p:cNvPr id="4" name="Picture 3" descr="IPad Kiosk-4th Floor_Closer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20" y="2254018"/>
            <a:ext cx="3293783" cy="3897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3311" y="2864114"/>
            <a:ext cx="281160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Yes, I know it’s crooked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8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existing mobile website</a:t>
            </a:r>
            <a:endParaRPr lang="en-US" dirty="0"/>
          </a:p>
        </p:txBody>
      </p:sp>
      <p:pic>
        <p:nvPicPr>
          <p:cNvPr id="6" name="Content Placeholder 5" descr="Burritt Library Mobile Site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76" r="-118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024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A67BB8893134191D9394909D4A940" ma:contentTypeVersion="12" ma:contentTypeDescription="Create a new document." ma:contentTypeScope="" ma:versionID="7c9b21a987813599722e3730cd6eaecb">
  <xsd:schema xmlns:xsd="http://www.w3.org/2001/XMLSchema" xmlns:xs="http://www.w3.org/2001/XMLSchema" xmlns:p="http://schemas.microsoft.com/office/2006/metadata/properties" xmlns:ns2="8f8875c8-43a9-487a-8483-c93934f2a15b" xmlns:ns3="0822d87c-9f4b-4af0-9aff-df69078804cc" targetNamespace="http://schemas.microsoft.com/office/2006/metadata/properties" ma:root="true" ma:fieldsID="b378793884891a40cc43184d8f2d233b" ns2:_="" ns3:_="">
    <xsd:import namespace="8f8875c8-43a9-487a-8483-c93934f2a15b"/>
    <xsd:import namespace="0822d87c-9f4b-4af0-9aff-df69078804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875c8-43a9-487a-8483-c93934f2a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2d87c-9f4b-4af0-9aff-df69078804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1223DA-9664-4126-9404-0733A8947E79}"/>
</file>

<file path=customXml/itemProps2.xml><?xml version="1.0" encoding="utf-8"?>
<ds:datastoreItem xmlns:ds="http://schemas.openxmlformats.org/officeDocument/2006/customXml" ds:itemID="{1C4162BE-B779-4F69-BB20-23B9FC5D8B7E}"/>
</file>

<file path=customXml/itemProps3.xml><?xml version="1.0" encoding="utf-8"?>
<ds:datastoreItem xmlns:ds="http://schemas.openxmlformats.org/officeDocument/2006/customXml" ds:itemID="{2E5B1508-1ACF-4A0F-A73E-D8B885C60BF9}"/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79</TotalTime>
  <Words>473</Words>
  <Application>Microsoft Macintosh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Lessons Learned: The Evolving Nature of Mobile Websites </vt:lpstr>
      <vt:lpstr>Assumptions</vt:lpstr>
      <vt:lpstr>After you have a mobile website</vt:lpstr>
      <vt:lpstr>Who is your long term team?</vt:lpstr>
      <vt:lpstr>Composition of Team</vt:lpstr>
      <vt:lpstr>Documentation</vt:lpstr>
      <vt:lpstr>Continuity</vt:lpstr>
      <vt:lpstr>The wrath of the Kiosks</vt:lpstr>
      <vt:lpstr>Our existing mobile website</vt:lpstr>
      <vt:lpstr>But, we hired someone smart</vt:lpstr>
      <vt:lpstr>New wayfinder UI</vt:lpstr>
      <vt:lpstr>Which led to</vt:lpstr>
      <vt:lpstr>Currently working on</vt:lpstr>
      <vt:lpstr>It’s Okay</vt:lpstr>
      <vt:lpstr>Going Forward</vt:lpstr>
      <vt:lpstr>Remember the rules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</dc:title>
  <dc:creator>Edward Iglesias</dc:creator>
  <cp:lastModifiedBy>Edward Iglesias</cp:lastModifiedBy>
  <cp:revision>12</cp:revision>
  <dcterms:created xsi:type="dcterms:W3CDTF">2012-04-13T13:10:33Z</dcterms:created>
  <dcterms:modified xsi:type="dcterms:W3CDTF">2012-04-16T13:45:08Z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0x010100CDFA67BB8893134191D9394909D4A940</vt:lpwstr>
  </property>
</Properties>
</file>