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057C-D352-40CC-BC85-BEEC129A3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15D04-740E-4A24-8DFB-01C7816F6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17523-9CCA-4E70-BBB9-BF56295A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CA93E-7656-4308-B80A-E5FCAFD3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65A75-315B-4E79-B0DC-1BB65BA4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2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D522-3FB7-4AF6-B3BB-3B927066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B5F1A-C4FA-4780-9988-E3208A609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98278-0350-4759-B88E-39CD152F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C86C0-7030-48D9-A390-AD9894CB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E1ED2-A6D6-4A6E-9AAB-4A34845E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0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420AB-FCC9-4567-8596-701A3FFE1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BED0B-59BD-4C06-A2CB-D190AFBBF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8A4BB-720F-4C48-A6EB-96E706D4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C7A22-A426-451E-95B3-7E521298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6343D-5A69-4EA0-BF80-73D7CCCD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9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BC50-FB0A-4154-A5F7-61A5630B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65C2F-0CFE-401B-BE74-F9CB07DA5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09430-27A4-4E01-B887-365D2F2B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E5D68-4FA1-41A5-8E04-8EF77623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1C7E2-2FDD-4903-A0D3-78215BE3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1ED6-627A-4D81-B25A-F283C26D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DC7FA-FF04-4104-AE17-E4719F7C8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C611-0922-4300-A869-84EA51DB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0898-6D13-4F8E-93F8-59697858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AC5C-BE46-44CD-89AE-E2277E2F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3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E0A0-98ED-442C-B526-485D0859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60FF0-D461-421F-B9F9-5D5ADC507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8210A-902E-4222-8233-A3644B6F0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85B0C-F9D2-4FF5-9E3B-33B85525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31591-AAF5-43A0-8ED4-FA565920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278FF-7E79-4669-A45F-164522A9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5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A484-949C-4AF0-AF96-E7F5E6F7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5B1CE-EA32-4041-B3A3-7B77809C4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F3160-43F6-44DE-A852-EE679E1E4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CF8B7-CD93-4211-A909-84C16C273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440D5-6DC0-41AE-A32C-E3D89EF65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DCBD6D-2CAA-4F57-8D29-9FE2D7A8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7F6BA-71B1-4255-ACB9-D09FE63F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0CCB5-2CF3-402A-A5A3-8478FB19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8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A200-71F4-4787-AFCC-9AF0A513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8D520-348B-4DB9-A93D-AB974B56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70C80-7A70-4B89-9A9D-C364BDC4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79485-9E08-4909-8608-72891AAF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4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BA277-68A2-4A87-8450-30FFE63F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29211-4FD6-45AA-B1CC-42B8EC37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66317-CB5B-481F-8707-FA6F9020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1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A74A-1441-4448-8221-C3F8C67F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97246-7B5E-4C6A-A7F3-A53439CE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64DF6-03F2-4713-AE4D-5DC7E0C51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F0D79-9AF2-4BC4-9F45-1F98A84B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2553F-2D31-4591-9472-A5A5A1D0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EA2A0-C74F-4045-A788-46D2955C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5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1C43-1F8D-43E2-B4D2-182E7E93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81999-6929-41F6-B979-E6FE40930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E8546-CB1B-463A-B467-9BB253024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A7128-E33D-4AD4-874F-AB958E6C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B62E4-6140-4A1E-ACC9-93CB332C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45855-77B5-445F-89A6-5810C2BB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81B8A-03DE-496A-A1B9-555417E9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F2495-463F-49A7-BB98-2DDD5C954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89E7D-9B53-45A0-BCD7-E69E89F6C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3CC9-DFA0-42B1-9902-FA339E24226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664DE-4F7D-4EBB-A590-D0760D1D9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C0874-849F-4E0A-B917-9461FC307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5898-A9A3-497D-A82D-5F47D941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5E3321-BF70-43F9-B245-F4759B17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1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6BCF49-6348-4882-AA77-8287D819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9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C0470F-C04E-494D-ABC7-33D026EC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0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1395AD-E8FB-4539-A462-100ECCBA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7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7D0E57-BE8E-4A68-AB6A-850B5F69B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8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B6D63-5E4F-425D-A2F8-7331BB792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0"/>
            <a:ext cx="12192000" cy="68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4A624-E58F-45FB-B77E-0E800632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3C9775-8ED8-46B8-8D3F-CB12812F5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5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7286D7-A073-418D-BAC3-567378173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40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Costa</dc:creator>
  <cp:lastModifiedBy>Francesca Costa</cp:lastModifiedBy>
  <cp:revision>4</cp:revision>
  <dcterms:created xsi:type="dcterms:W3CDTF">2019-09-19T13:27:37Z</dcterms:created>
  <dcterms:modified xsi:type="dcterms:W3CDTF">2019-09-19T14:27:44Z</dcterms:modified>
</cp:coreProperties>
</file>